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</p:sldMasterIdLst>
  <p:handoutMasterIdLst>
    <p:handoutMasterId r:id="rId12"/>
  </p:handoutMasterIdLst>
  <p:sldIdLst>
    <p:sldId id="260" r:id="rId3"/>
    <p:sldId id="265" r:id="rId4"/>
    <p:sldId id="258" r:id="rId5"/>
    <p:sldId id="261" r:id="rId6"/>
    <p:sldId id="262" r:id="rId7"/>
    <p:sldId id="263" r:id="rId8"/>
    <p:sldId id="266" r:id="rId9"/>
    <p:sldId id="267" r:id="rId10"/>
    <p:sldId id="264" r:id="rId11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332" autoAdjust="0"/>
  </p:normalViewPr>
  <p:slideViewPr>
    <p:cSldViewPr snapToGrid="0">
      <p:cViewPr varScale="1">
        <p:scale>
          <a:sx n="94" d="100"/>
          <a:sy n="94" d="100"/>
        </p:scale>
        <p:origin x="8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2436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4336-7152-491A-A814-FC77B93D3A0C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BE8C7-C9A7-4ABC-9B28-5CC0C4C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504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9186" r="5063" b="33664"/>
          <a:stretch/>
        </p:blipFill>
        <p:spPr>
          <a:xfrm>
            <a:off x="-13909" y="-27346"/>
            <a:ext cx="12213343" cy="481772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" y="66368"/>
            <a:ext cx="3539613" cy="19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33303"/>
            <a:ext cx="10515600" cy="4243659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018902"/>
            <a:ext cx="105120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7253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of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3750" y="2536825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617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25434" b="15424"/>
          <a:stretch/>
        </p:blipFill>
        <p:spPr>
          <a:xfrm>
            <a:off x="-232462" y="0"/>
            <a:ext cx="12204946" cy="485983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" y="66368"/>
            <a:ext cx="3539613" cy="19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1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b="25487"/>
          <a:stretch/>
        </p:blipFill>
        <p:spPr>
          <a:xfrm>
            <a:off x="0" y="0"/>
            <a:ext cx="12192000" cy="479322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" y="66368"/>
            <a:ext cx="3539613" cy="19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6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1" b="22675"/>
          <a:stretch/>
        </p:blipFill>
        <p:spPr>
          <a:xfrm>
            <a:off x="-15710" y="0"/>
            <a:ext cx="12207710" cy="484394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" y="66368"/>
            <a:ext cx="3539613" cy="19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2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r="27955"/>
          <a:stretch/>
        </p:blipFill>
        <p:spPr>
          <a:xfrm>
            <a:off x="-11151" y="0"/>
            <a:ext cx="5079644" cy="6542297"/>
          </a:xfrm>
          <a:prstGeom prst="rect">
            <a:avLst/>
          </a:prstGeom>
        </p:spPr>
      </p:pic>
      <p:sp>
        <p:nvSpPr>
          <p:cNvPr id="12" name="Gelijkbenige driehoek 11"/>
          <p:cNvSpPr/>
          <p:nvPr userDrawn="1"/>
        </p:nvSpPr>
        <p:spPr>
          <a:xfrm rot="3404151">
            <a:off x="2620234" y="443450"/>
            <a:ext cx="4345917" cy="2140204"/>
          </a:xfrm>
          <a:custGeom>
            <a:avLst/>
            <a:gdLst>
              <a:gd name="connsiteX0" fmla="*/ 0 w 5576341"/>
              <a:gd name="connsiteY0" fmla="*/ 3702570 h 3702570"/>
              <a:gd name="connsiteX1" fmla="*/ 0 w 5576341"/>
              <a:gd name="connsiteY1" fmla="*/ 0 h 3702570"/>
              <a:gd name="connsiteX2" fmla="*/ 5576341 w 5576341"/>
              <a:gd name="connsiteY2" fmla="*/ 3702570 h 3702570"/>
              <a:gd name="connsiteX3" fmla="*/ 0 w 5576341"/>
              <a:gd name="connsiteY3" fmla="*/ 3702570 h 3702570"/>
              <a:gd name="connsiteX0" fmla="*/ 0 w 5576341"/>
              <a:gd name="connsiteY0" fmla="*/ 1797532 h 1797532"/>
              <a:gd name="connsiteX1" fmla="*/ 1564961 w 5576341"/>
              <a:gd name="connsiteY1" fmla="*/ 0 h 1797532"/>
              <a:gd name="connsiteX2" fmla="*/ 5576341 w 5576341"/>
              <a:gd name="connsiteY2" fmla="*/ 1797532 h 1797532"/>
              <a:gd name="connsiteX3" fmla="*/ 0 w 5576341"/>
              <a:gd name="connsiteY3" fmla="*/ 1797532 h 1797532"/>
              <a:gd name="connsiteX0" fmla="*/ 0 w 4855393"/>
              <a:gd name="connsiteY0" fmla="*/ 1797532 h 2131345"/>
              <a:gd name="connsiteX1" fmla="*/ 1564961 w 4855393"/>
              <a:gd name="connsiteY1" fmla="*/ 0 h 2131345"/>
              <a:gd name="connsiteX2" fmla="*/ 4855393 w 4855393"/>
              <a:gd name="connsiteY2" fmla="*/ 2131345 h 2131345"/>
              <a:gd name="connsiteX3" fmla="*/ 0 w 4855393"/>
              <a:gd name="connsiteY3" fmla="*/ 1797532 h 2131345"/>
              <a:gd name="connsiteX0" fmla="*/ 0 w 4345917"/>
              <a:gd name="connsiteY0" fmla="*/ 1540128 h 2131345"/>
              <a:gd name="connsiteX1" fmla="*/ 1055485 w 4345917"/>
              <a:gd name="connsiteY1" fmla="*/ 0 h 2131345"/>
              <a:gd name="connsiteX2" fmla="*/ 4345917 w 4345917"/>
              <a:gd name="connsiteY2" fmla="*/ 2131345 h 2131345"/>
              <a:gd name="connsiteX3" fmla="*/ 0 w 4345917"/>
              <a:gd name="connsiteY3" fmla="*/ 1540128 h 2131345"/>
              <a:gd name="connsiteX0" fmla="*/ 0 w 4345917"/>
              <a:gd name="connsiteY0" fmla="*/ 1564794 h 2156011"/>
              <a:gd name="connsiteX1" fmla="*/ 1017882 w 4345917"/>
              <a:gd name="connsiteY1" fmla="*/ 0 h 2156011"/>
              <a:gd name="connsiteX2" fmla="*/ 4345917 w 4345917"/>
              <a:gd name="connsiteY2" fmla="*/ 2156011 h 2156011"/>
              <a:gd name="connsiteX3" fmla="*/ 0 w 4345917"/>
              <a:gd name="connsiteY3" fmla="*/ 1564794 h 2156011"/>
              <a:gd name="connsiteX0" fmla="*/ 0 w 4345917"/>
              <a:gd name="connsiteY0" fmla="*/ 1548987 h 2140204"/>
              <a:gd name="connsiteX1" fmla="*/ 1053719 w 4345917"/>
              <a:gd name="connsiteY1" fmla="*/ 0 h 2140204"/>
              <a:gd name="connsiteX2" fmla="*/ 4345917 w 4345917"/>
              <a:gd name="connsiteY2" fmla="*/ 2140204 h 2140204"/>
              <a:gd name="connsiteX3" fmla="*/ 0 w 4345917"/>
              <a:gd name="connsiteY3" fmla="*/ 1548987 h 214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5917" h="2140204">
                <a:moveTo>
                  <a:pt x="0" y="1548987"/>
                </a:moveTo>
                <a:lnTo>
                  <a:pt x="1053719" y="0"/>
                </a:lnTo>
                <a:lnTo>
                  <a:pt x="4345917" y="2140204"/>
                </a:lnTo>
                <a:lnTo>
                  <a:pt x="0" y="1548987"/>
                </a:ln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1"/>
          <p:cNvSpPr/>
          <p:nvPr userDrawn="1"/>
        </p:nvSpPr>
        <p:spPr>
          <a:xfrm rot="18175914" flipV="1">
            <a:off x="2153056" y="3671741"/>
            <a:ext cx="5233532" cy="2651239"/>
          </a:xfrm>
          <a:custGeom>
            <a:avLst/>
            <a:gdLst>
              <a:gd name="connsiteX0" fmla="*/ 0 w 5576341"/>
              <a:gd name="connsiteY0" fmla="*/ 3702570 h 3702570"/>
              <a:gd name="connsiteX1" fmla="*/ 0 w 5576341"/>
              <a:gd name="connsiteY1" fmla="*/ 0 h 3702570"/>
              <a:gd name="connsiteX2" fmla="*/ 5576341 w 5576341"/>
              <a:gd name="connsiteY2" fmla="*/ 3702570 h 3702570"/>
              <a:gd name="connsiteX3" fmla="*/ 0 w 5576341"/>
              <a:gd name="connsiteY3" fmla="*/ 3702570 h 3702570"/>
              <a:gd name="connsiteX0" fmla="*/ 0 w 5576341"/>
              <a:gd name="connsiteY0" fmla="*/ 1797532 h 1797532"/>
              <a:gd name="connsiteX1" fmla="*/ 1564961 w 5576341"/>
              <a:gd name="connsiteY1" fmla="*/ 0 h 1797532"/>
              <a:gd name="connsiteX2" fmla="*/ 5576341 w 5576341"/>
              <a:gd name="connsiteY2" fmla="*/ 1797532 h 1797532"/>
              <a:gd name="connsiteX3" fmla="*/ 0 w 5576341"/>
              <a:gd name="connsiteY3" fmla="*/ 1797532 h 1797532"/>
              <a:gd name="connsiteX0" fmla="*/ 0 w 4855393"/>
              <a:gd name="connsiteY0" fmla="*/ 1797532 h 2131345"/>
              <a:gd name="connsiteX1" fmla="*/ 1564961 w 4855393"/>
              <a:gd name="connsiteY1" fmla="*/ 0 h 2131345"/>
              <a:gd name="connsiteX2" fmla="*/ 4855393 w 4855393"/>
              <a:gd name="connsiteY2" fmla="*/ 2131345 h 2131345"/>
              <a:gd name="connsiteX3" fmla="*/ 0 w 4855393"/>
              <a:gd name="connsiteY3" fmla="*/ 1797532 h 2131345"/>
              <a:gd name="connsiteX0" fmla="*/ 0 w 4345917"/>
              <a:gd name="connsiteY0" fmla="*/ 1540128 h 2131345"/>
              <a:gd name="connsiteX1" fmla="*/ 1055485 w 4345917"/>
              <a:gd name="connsiteY1" fmla="*/ 0 h 2131345"/>
              <a:gd name="connsiteX2" fmla="*/ 4345917 w 4345917"/>
              <a:gd name="connsiteY2" fmla="*/ 2131345 h 2131345"/>
              <a:gd name="connsiteX3" fmla="*/ 0 w 4345917"/>
              <a:gd name="connsiteY3" fmla="*/ 1540128 h 2131345"/>
              <a:gd name="connsiteX0" fmla="*/ 0 w 4345917"/>
              <a:gd name="connsiteY0" fmla="*/ 1564794 h 2156011"/>
              <a:gd name="connsiteX1" fmla="*/ 1017882 w 4345917"/>
              <a:gd name="connsiteY1" fmla="*/ 0 h 2156011"/>
              <a:gd name="connsiteX2" fmla="*/ 4345917 w 4345917"/>
              <a:gd name="connsiteY2" fmla="*/ 2156011 h 2156011"/>
              <a:gd name="connsiteX3" fmla="*/ 0 w 4345917"/>
              <a:gd name="connsiteY3" fmla="*/ 1564794 h 2156011"/>
              <a:gd name="connsiteX0" fmla="*/ 0 w 4345917"/>
              <a:gd name="connsiteY0" fmla="*/ 1420408 h 2011625"/>
              <a:gd name="connsiteX1" fmla="*/ 1077572 w 4345917"/>
              <a:gd name="connsiteY1" fmla="*/ 0 h 2011625"/>
              <a:gd name="connsiteX2" fmla="*/ 4345917 w 4345917"/>
              <a:gd name="connsiteY2" fmla="*/ 2011625 h 2011625"/>
              <a:gd name="connsiteX3" fmla="*/ 0 w 4345917"/>
              <a:gd name="connsiteY3" fmla="*/ 1420408 h 2011625"/>
              <a:gd name="connsiteX0" fmla="*/ 0 w 4267458"/>
              <a:gd name="connsiteY0" fmla="*/ 1454145 h 2011625"/>
              <a:gd name="connsiteX1" fmla="*/ 999113 w 4267458"/>
              <a:gd name="connsiteY1" fmla="*/ 0 h 2011625"/>
              <a:gd name="connsiteX2" fmla="*/ 4267458 w 4267458"/>
              <a:gd name="connsiteY2" fmla="*/ 2011625 h 2011625"/>
              <a:gd name="connsiteX3" fmla="*/ 0 w 4267458"/>
              <a:gd name="connsiteY3" fmla="*/ 1454145 h 201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7458" h="2011625">
                <a:moveTo>
                  <a:pt x="0" y="1454145"/>
                </a:moveTo>
                <a:lnTo>
                  <a:pt x="999113" y="0"/>
                </a:lnTo>
                <a:lnTo>
                  <a:pt x="4267458" y="2011625"/>
                </a:lnTo>
                <a:lnTo>
                  <a:pt x="0" y="1454145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 userDrawn="1"/>
        </p:nvSpPr>
        <p:spPr>
          <a:xfrm>
            <a:off x="-198711" y="0"/>
            <a:ext cx="5307604" cy="6857999"/>
          </a:xfrm>
          <a:prstGeom prst="rect">
            <a:avLst/>
          </a:prstGeom>
          <a:gradFill>
            <a:gsLst>
              <a:gs pos="87000">
                <a:schemeClr val="bg1">
                  <a:alpha val="0"/>
                </a:schemeClr>
              </a:gs>
              <a:gs pos="100000">
                <a:srgbClr val="FFFFFF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5569678" y="889764"/>
            <a:ext cx="6896100" cy="1541419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idx="1"/>
          </p:nvPr>
        </p:nvSpPr>
        <p:spPr>
          <a:xfrm>
            <a:off x="5569678" y="2653250"/>
            <a:ext cx="6243357" cy="3538266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Rechthoek 10"/>
          <p:cNvSpPr/>
          <p:nvPr userDrawn="1"/>
        </p:nvSpPr>
        <p:spPr>
          <a:xfrm>
            <a:off x="0" y="6540911"/>
            <a:ext cx="12192000" cy="3170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4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5211"/>
            <a:ext cx="6896100" cy="1541419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638697"/>
            <a:ext cx="6243357" cy="3538266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1" r="13823"/>
          <a:stretch/>
        </p:blipFill>
        <p:spPr>
          <a:xfrm flipH="1">
            <a:off x="7112001" y="0"/>
            <a:ext cx="5092700" cy="6858000"/>
          </a:xfrm>
          <a:prstGeom prst="rect">
            <a:avLst/>
          </a:prstGeom>
          <a:gradFill>
            <a:gsLst>
              <a:gs pos="0">
                <a:schemeClr val="bg1">
                  <a:alpha val="22000"/>
                </a:schemeClr>
              </a:gs>
              <a:gs pos="100000">
                <a:srgbClr val="FFFFFF"/>
              </a:gs>
            </a:gsLst>
            <a:lin ang="5400000" scaled="1"/>
          </a:gradFill>
          <a:effectLst/>
        </p:spPr>
      </p:pic>
      <p:sp>
        <p:nvSpPr>
          <p:cNvPr id="5" name="Gelijkbenige driehoek 11"/>
          <p:cNvSpPr/>
          <p:nvPr userDrawn="1"/>
        </p:nvSpPr>
        <p:spPr>
          <a:xfrm rot="18195849" flipH="1">
            <a:off x="5185955" y="438221"/>
            <a:ext cx="4267687" cy="2115141"/>
          </a:xfrm>
          <a:custGeom>
            <a:avLst/>
            <a:gdLst>
              <a:gd name="connsiteX0" fmla="*/ 0 w 5576341"/>
              <a:gd name="connsiteY0" fmla="*/ 3702570 h 3702570"/>
              <a:gd name="connsiteX1" fmla="*/ 0 w 5576341"/>
              <a:gd name="connsiteY1" fmla="*/ 0 h 3702570"/>
              <a:gd name="connsiteX2" fmla="*/ 5576341 w 5576341"/>
              <a:gd name="connsiteY2" fmla="*/ 3702570 h 3702570"/>
              <a:gd name="connsiteX3" fmla="*/ 0 w 5576341"/>
              <a:gd name="connsiteY3" fmla="*/ 3702570 h 3702570"/>
              <a:gd name="connsiteX0" fmla="*/ 0 w 5576341"/>
              <a:gd name="connsiteY0" fmla="*/ 1797532 h 1797532"/>
              <a:gd name="connsiteX1" fmla="*/ 1564961 w 5576341"/>
              <a:gd name="connsiteY1" fmla="*/ 0 h 1797532"/>
              <a:gd name="connsiteX2" fmla="*/ 5576341 w 5576341"/>
              <a:gd name="connsiteY2" fmla="*/ 1797532 h 1797532"/>
              <a:gd name="connsiteX3" fmla="*/ 0 w 5576341"/>
              <a:gd name="connsiteY3" fmla="*/ 1797532 h 1797532"/>
              <a:gd name="connsiteX0" fmla="*/ 0 w 4855393"/>
              <a:gd name="connsiteY0" fmla="*/ 1797532 h 2131345"/>
              <a:gd name="connsiteX1" fmla="*/ 1564961 w 4855393"/>
              <a:gd name="connsiteY1" fmla="*/ 0 h 2131345"/>
              <a:gd name="connsiteX2" fmla="*/ 4855393 w 4855393"/>
              <a:gd name="connsiteY2" fmla="*/ 2131345 h 2131345"/>
              <a:gd name="connsiteX3" fmla="*/ 0 w 4855393"/>
              <a:gd name="connsiteY3" fmla="*/ 1797532 h 2131345"/>
              <a:gd name="connsiteX0" fmla="*/ 0 w 4345917"/>
              <a:gd name="connsiteY0" fmla="*/ 1540128 h 2131345"/>
              <a:gd name="connsiteX1" fmla="*/ 1055485 w 4345917"/>
              <a:gd name="connsiteY1" fmla="*/ 0 h 2131345"/>
              <a:gd name="connsiteX2" fmla="*/ 4345917 w 4345917"/>
              <a:gd name="connsiteY2" fmla="*/ 2131345 h 2131345"/>
              <a:gd name="connsiteX3" fmla="*/ 0 w 4345917"/>
              <a:gd name="connsiteY3" fmla="*/ 1540128 h 2131345"/>
              <a:gd name="connsiteX0" fmla="*/ 0 w 4345917"/>
              <a:gd name="connsiteY0" fmla="*/ 1564794 h 2156011"/>
              <a:gd name="connsiteX1" fmla="*/ 1017882 w 4345917"/>
              <a:gd name="connsiteY1" fmla="*/ 0 h 2156011"/>
              <a:gd name="connsiteX2" fmla="*/ 4345917 w 4345917"/>
              <a:gd name="connsiteY2" fmla="*/ 2156011 h 2156011"/>
              <a:gd name="connsiteX3" fmla="*/ 0 w 4345917"/>
              <a:gd name="connsiteY3" fmla="*/ 1564794 h 2156011"/>
              <a:gd name="connsiteX0" fmla="*/ 0 w 4345917"/>
              <a:gd name="connsiteY0" fmla="*/ 1512719 h 2103936"/>
              <a:gd name="connsiteX1" fmla="*/ 1120420 w 4345917"/>
              <a:gd name="connsiteY1" fmla="*/ 0 h 2103936"/>
              <a:gd name="connsiteX2" fmla="*/ 4345917 w 4345917"/>
              <a:gd name="connsiteY2" fmla="*/ 2103936 h 2103936"/>
              <a:gd name="connsiteX3" fmla="*/ 0 w 4345917"/>
              <a:gd name="connsiteY3" fmla="*/ 1512719 h 2103936"/>
              <a:gd name="connsiteX0" fmla="*/ 0 w 4260964"/>
              <a:gd name="connsiteY0" fmla="*/ 1568446 h 2103936"/>
              <a:gd name="connsiteX1" fmla="*/ 1035467 w 4260964"/>
              <a:gd name="connsiteY1" fmla="*/ 0 h 2103936"/>
              <a:gd name="connsiteX2" fmla="*/ 4260964 w 4260964"/>
              <a:gd name="connsiteY2" fmla="*/ 2103936 h 2103936"/>
              <a:gd name="connsiteX3" fmla="*/ 0 w 4260964"/>
              <a:gd name="connsiteY3" fmla="*/ 1568446 h 2103936"/>
              <a:gd name="connsiteX0" fmla="*/ 0 w 4260964"/>
              <a:gd name="connsiteY0" fmla="*/ 1579651 h 2115141"/>
              <a:gd name="connsiteX1" fmla="*/ 1033139 w 4260964"/>
              <a:gd name="connsiteY1" fmla="*/ 0 h 2115141"/>
              <a:gd name="connsiteX2" fmla="*/ 4260964 w 4260964"/>
              <a:gd name="connsiteY2" fmla="*/ 2115141 h 2115141"/>
              <a:gd name="connsiteX3" fmla="*/ 0 w 4260964"/>
              <a:gd name="connsiteY3" fmla="*/ 1579651 h 2115141"/>
              <a:gd name="connsiteX0" fmla="*/ 0 w 4262872"/>
              <a:gd name="connsiteY0" fmla="*/ 1582558 h 2115141"/>
              <a:gd name="connsiteX1" fmla="*/ 1035047 w 4262872"/>
              <a:gd name="connsiteY1" fmla="*/ 0 h 2115141"/>
              <a:gd name="connsiteX2" fmla="*/ 4262872 w 4262872"/>
              <a:gd name="connsiteY2" fmla="*/ 2115141 h 2115141"/>
              <a:gd name="connsiteX3" fmla="*/ 0 w 4262872"/>
              <a:gd name="connsiteY3" fmla="*/ 1582558 h 2115141"/>
              <a:gd name="connsiteX0" fmla="*/ 0 w 4267687"/>
              <a:gd name="connsiteY0" fmla="*/ 1583558 h 2115141"/>
              <a:gd name="connsiteX1" fmla="*/ 1039862 w 4267687"/>
              <a:gd name="connsiteY1" fmla="*/ 0 h 2115141"/>
              <a:gd name="connsiteX2" fmla="*/ 4267687 w 4267687"/>
              <a:gd name="connsiteY2" fmla="*/ 2115141 h 2115141"/>
              <a:gd name="connsiteX3" fmla="*/ 0 w 4267687"/>
              <a:gd name="connsiteY3" fmla="*/ 1583558 h 211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7687" h="2115141">
                <a:moveTo>
                  <a:pt x="0" y="1583558"/>
                </a:moveTo>
                <a:lnTo>
                  <a:pt x="1039862" y="0"/>
                </a:lnTo>
                <a:lnTo>
                  <a:pt x="4267687" y="2115141"/>
                </a:lnTo>
                <a:lnTo>
                  <a:pt x="0" y="1583558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11"/>
          <p:cNvSpPr/>
          <p:nvPr userDrawn="1"/>
        </p:nvSpPr>
        <p:spPr>
          <a:xfrm rot="3424086" flipH="1" flipV="1">
            <a:off x="4820681" y="3643142"/>
            <a:ext cx="5233532" cy="2651239"/>
          </a:xfrm>
          <a:custGeom>
            <a:avLst/>
            <a:gdLst>
              <a:gd name="connsiteX0" fmla="*/ 0 w 5576341"/>
              <a:gd name="connsiteY0" fmla="*/ 3702570 h 3702570"/>
              <a:gd name="connsiteX1" fmla="*/ 0 w 5576341"/>
              <a:gd name="connsiteY1" fmla="*/ 0 h 3702570"/>
              <a:gd name="connsiteX2" fmla="*/ 5576341 w 5576341"/>
              <a:gd name="connsiteY2" fmla="*/ 3702570 h 3702570"/>
              <a:gd name="connsiteX3" fmla="*/ 0 w 5576341"/>
              <a:gd name="connsiteY3" fmla="*/ 3702570 h 3702570"/>
              <a:gd name="connsiteX0" fmla="*/ 0 w 5576341"/>
              <a:gd name="connsiteY0" fmla="*/ 1797532 h 1797532"/>
              <a:gd name="connsiteX1" fmla="*/ 1564961 w 5576341"/>
              <a:gd name="connsiteY1" fmla="*/ 0 h 1797532"/>
              <a:gd name="connsiteX2" fmla="*/ 5576341 w 5576341"/>
              <a:gd name="connsiteY2" fmla="*/ 1797532 h 1797532"/>
              <a:gd name="connsiteX3" fmla="*/ 0 w 5576341"/>
              <a:gd name="connsiteY3" fmla="*/ 1797532 h 1797532"/>
              <a:gd name="connsiteX0" fmla="*/ 0 w 4855393"/>
              <a:gd name="connsiteY0" fmla="*/ 1797532 h 2131345"/>
              <a:gd name="connsiteX1" fmla="*/ 1564961 w 4855393"/>
              <a:gd name="connsiteY1" fmla="*/ 0 h 2131345"/>
              <a:gd name="connsiteX2" fmla="*/ 4855393 w 4855393"/>
              <a:gd name="connsiteY2" fmla="*/ 2131345 h 2131345"/>
              <a:gd name="connsiteX3" fmla="*/ 0 w 4855393"/>
              <a:gd name="connsiteY3" fmla="*/ 1797532 h 2131345"/>
              <a:gd name="connsiteX0" fmla="*/ 0 w 4345917"/>
              <a:gd name="connsiteY0" fmla="*/ 1540128 h 2131345"/>
              <a:gd name="connsiteX1" fmla="*/ 1055485 w 4345917"/>
              <a:gd name="connsiteY1" fmla="*/ 0 h 2131345"/>
              <a:gd name="connsiteX2" fmla="*/ 4345917 w 4345917"/>
              <a:gd name="connsiteY2" fmla="*/ 2131345 h 2131345"/>
              <a:gd name="connsiteX3" fmla="*/ 0 w 4345917"/>
              <a:gd name="connsiteY3" fmla="*/ 1540128 h 2131345"/>
              <a:gd name="connsiteX0" fmla="*/ 0 w 4345917"/>
              <a:gd name="connsiteY0" fmla="*/ 1564794 h 2156011"/>
              <a:gd name="connsiteX1" fmla="*/ 1017882 w 4345917"/>
              <a:gd name="connsiteY1" fmla="*/ 0 h 2156011"/>
              <a:gd name="connsiteX2" fmla="*/ 4345917 w 4345917"/>
              <a:gd name="connsiteY2" fmla="*/ 2156011 h 2156011"/>
              <a:gd name="connsiteX3" fmla="*/ 0 w 4345917"/>
              <a:gd name="connsiteY3" fmla="*/ 1564794 h 2156011"/>
              <a:gd name="connsiteX0" fmla="*/ 0 w 4345917"/>
              <a:gd name="connsiteY0" fmla="*/ 1420408 h 2011625"/>
              <a:gd name="connsiteX1" fmla="*/ 1077572 w 4345917"/>
              <a:gd name="connsiteY1" fmla="*/ 0 h 2011625"/>
              <a:gd name="connsiteX2" fmla="*/ 4345917 w 4345917"/>
              <a:gd name="connsiteY2" fmla="*/ 2011625 h 2011625"/>
              <a:gd name="connsiteX3" fmla="*/ 0 w 4345917"/>
              <a:gd name="connsiteY3" fmla="*/ 1420408 h 2011625"/>
              <a:gd name="connsiteX0" fmla="*/ 0 w 4267458"/>
              <a:gd name="connsiteY0" fmla="*/ 1454145 h 2011625"/>
              <a:gd name="connsiteX1" fmla="*/ 999113 w 4267458"/>
              <a:gd name="connsiteY1" fmla="*/ 0 h 2011625"/>
              <a:gd name="connsiteX2" fmla="*/ 4267458 w 4267458"/>
              <a:gd name="connsiteY2" fmla="*/ 2011625 h 2011625"/>
              <a:gd name="connsiteX3" fmla="*/ 0 w 4267458"/>
              <a:gd name="connsiteY3" fmla="*/ 1454145 h 201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7458" h="2011625">
                <a:moveTo>
                  <a:pt x="0" y="1454145"/>
                </a:moveTo>
                <a:lnTo>
                  <a:pt x="999113" y="0"/>
                </a:lnTo>
                <a:lnTo>
                  <a:pt x="4267458" y="2011625"/>
                </a:lnTo>
                <a:lnTo>
                  <a:pt x="0" y="1454145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7084657" y="0"/>
            <a:ext cx="5097742" cy="6833315"/>
          </a:xfrm>
          <a:prstGeom prst="rect">
            <a:avLst/>
          </a:prstGeom>
          <a:gradFill>
            <a:gsLst>
              <a:gs pos="90000">
                <a:schemeClr val="bg1">
                  <a:alpha val="0"/>
                </a:schemeClr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0" y="6557288"/>
            <a:ext cx="121920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 userDrawn="1"/>
        </p:nvSpPr>
        <p:spPr>
          <a:xfrm>
            <a:off x="0" y="6540911"/>
            <a:ext cx="12192000" cy="3170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1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4840" r="17723" b="25714"/>
          <a:stretch/>
        </p:blipFill>
        <p:spPr>
          <a:xfrm>
            <a:off x="0" y="-1"/>
            <a:ext cx="12192000" cy="6845301"/>
          </a:xfrm>
          <a:prstGeom prst="rect">
            <a:avLst/>
          </a:prstGeom>
        </p:spPr>
      </p:pic>
      <p:sp>
        <p:nvSpPr>
          <p:cNvPr id="10" name="Gelijkbenige driehoek 11"/>
          <p:cNvSpPr/>
          <p:nvPr userDrawn="1"/>
        </p:nvSpPr>
        <p:spPr>
          <a:xfrm rot="18195849" flipH="1">
            <a:off x="-2031404" y="445534"/>
            <a:ext cx="4670793" cy="2324526"/>
          </a:xfrm>
          <a:custGeom>
            <a:avLst/>
            <a:gdLst>
              <a:gd name="connsiteX0" fmla="*/ 0 w 5576341"/>
              <a:gd name="connsiteY0" fmla="*/ 3702570 h 3702570"/>
              <a:gd name="connsiteX1" fmla="*/ 0 w 5576341"/>
              <a:gd name="connsiteY1" fmla="*/ 0 h 3702570"/>
              <a:gd name="connsiteX2" fmla="*/ 5576341 w 5576341"/>
              <a:gd name="connsiteY2" fmla="*/ 3702570 h 3702570"/>
              <a:gd name="connsiteX3" fmla="*/ 0 w 5576341"/>
              <a:gd name="connsiteY3" fmla="*/ 3702570 h 3702570"/>
              <a:gd name="connsiteX0" fmla="*/ 0 w 5576341"/>
              <a:gd name="connsiteY0" fmla="*/ 1797532 h 1797532"/>
              <a:gd name="connsiteX1" fmla="*/ 1564961 w 5576341"/>
              <a:gd name="connsiteY1" fmla="*/ 0 h 1797532"/>
              <a:gd name="connsiteX2" fmla="*/ 5576341 w 5576341"/>
              <a:gd name="connsiteY2" fmla="*/ 1797532 h 1797532"/>
              <a:gd name="connsiteX3" fmla="*/ 0 w 5576341"/>
              <a:gd name="connsiteY3" fmla="*/ 1797532 h 1797532"/>
              <a:gd name="connsiteX0" fmla="*/ 0 w 4855393"/>
              <a:gd name="connsiteY0" fmla="*/ 1797532 h 2131345"/>
              <a:gd name="connsiteX1" fmla="*/ 1564961 w 4855393"/>
              <a:gd name="connsiteY1" fmla="*/ 0 h 2131345"/>
              <a:gd name="connsiteX2" fmla="*/ 4855393 w 4855393"/>
              <a:gd name="connsiteY2" fmla="*/ 2131345 h 2131345"/>
              <a:gd name="connsiteX3" fmla="*/ 0 w 4855393"/>
              <a:gd name="connsiteY3" fmla="*/ 1797532 h 2131345"/>
              <a:gd name="connsiteX0" fmla="*/ 0 w 4345917"/>
              <a:gd name="connsiteY0" fmla="*/ 1540128 h 2131345"/>
              <a:gd name="connsiteX1" fmla="*/ 1055485 w 4345917"/>
              <a:gd name="connsiteY1" fmla="*/ 0 h 2131345"/>
              <a:gd name="connsiteX2" fmla="*/ 4345917 w 4345917"/>
              <a:gd name="connsiteY2" fmla="*/ 2131345 h 2131345"/>
              <a:gd name="connsiteX3" fmla="*/ 0 w 4345917"/>
              <a:gd name="connsiteY3" fmla="*/ 1540128 h 2131345"/>
              <a:gd name="connsiteX0" fmla="*/ 0 w 4345917"/>
              <a:gd name="connsiteY0" fmla="*/ 1564794 h 2156011"/>
              <a:gd name="connsiteX1" fmla="*/ 1017882 w 4345917"/>
              <a:gd name="connsiteY1" fmla="*/ 0 h 2156011"/>
              <a:gd name="connsiteX2" fmla="*/ 4345917 w 4345917"/>
              <a:gd name="connsiteY2" fmla="*/ 2156011 h 2156011"/>
              <a:gd name="connsiteX3" fmla="*/ 0 w 4345917"/>
              <a:gd name="connsiteY3" fmla="*/ 1564794 h 2156011"/>
              <a:gd name="connsiteX0" fmla="*/ 0 w 4345917"/>
              <a:gd name="connsiteY0" fmla="*/ 1596651 h 2187868"/>
              <a:gd name="connsiteX1" fmla="*/ 1038780 w 4345917"/>
              <a:gd name="connsiteY1" fmla="*/ 0 h 2187868"/>
              <a:gd name="connsiteX2" fmla="*/ 4345917 w 4345917"/>
              <a:gd name="connsiteY2" fmla="*/ 2187868 h 2187868"/>
              <a:gd name="connsiteX3" fmla="*/ 0 w 4345917"/>
              <a:gd name="connsiteY3" fmla="*/ 1596651 h 2187868"/>
              <a:gd name="connsiteX0" fmla="*/ 0 w 4462308"/>
              <a:gd name="connsiteY0" fmla="*/ 1544488 h 2187868"/>
              <a:gd name="connsiteX1" fmla="*/ 1155171 w 4462308"/>
              <a:gd name="connsiteY1" fmla="*/ 0 h 2187868"/>
              <a:gd name="connsiteX2" fmla="*/ 4462308 w 4462308"/>
              <a:gd name="connsiteY2" fmla="*/ 2187868 h 2187868"/>
              <a:gd name="connsiteX3" fmla="*/ 0 w 4462308"/>
              <a:gd name="connsiteY3" fmla="*/ 1544488 h 2187868"/>
              <a:gd name="connsiteX0" fmla="*/ 0 w 4670793"/>
              <a:gd name="connsiteY0" fmla="*/ 1544488 h 1996697"/>
              <a:gd name="connsiteX1" fmla="*/ 1155171 w 4670793"/>
              <a:gd name="connsiteY1" fmla="*/ 0 h 1996697"/>
              <a:gd name="connsiteX2" fmla="*/ 4670793 w 4670793"/>
              <a:gd name="connsiteY2" fmla="*/ 1996697 h 1996697"/>
              <a:gd name="connsiteX3" fmla="*/ 0 w 4670793"/>
              <a:gd name="connsiteY3" fmla="*/ 1544488 h 199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0793" h="1996697">
                <a:moveTo>
                  <a:pt x="0" y="1544488"/>
                </a:moveTo>
                <a:lnTo>
                  <a:pt x="1155171" y="0"/>
                </a:lnTo>
                <a:lnTo>
                  <a:pt x="4670793" y="1996697"/>
                </a:lnTo>
                <a:lnTo>
                  <a:pt x="0" y="1544488"/>
                </a:ln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Gelijkbenige driehoek 11"/>
          <p:cNvSpPr/>
          <p:nvPr userDrawn="1"/>
        </p:nvSpPr>
        <p:spPr>
          <a:xfrm rot="9983230" flipH="1" flipV="1">
            <a:off x="-571358" y="247413"/>
            <a:ext cx="7380798" cy="7590763"/>
          </a:xfrm>
          <a:custGeom>
            <a:avLst/>
            <a:gdLst>
              <a:gd name="connsiteX0" fmla="*/ 0 w 5576341"/>
              <a:gd name="connsiteY0" fmla="*/ 3702570 h 3702570"/>
              <a:gd name="connsiteX1" fmla="*/ 0 w 5576341"/>
              <a:gd name="connsiteY1" fmla="*/ 0 h 3702570"/>
              <a:gd name="connsiteX2" fmla="*/ 5576341 w 5576341"/>
              <a:gd name="connsiteY2" fmla="*/ 3702570 h 3702570"/>
              <a:gd name="connsiteX3" fmla="*/ 0 w 5576341"/>
              <a:gd name="connsiteY3" fmla="*/ 3702570 h 3702570"/>
              <a:gd name="connsiteX0" fmla="*/ 0 w 5576341"/>
              <a:gd name="connsiteY0" fmla="*/ 1797532 h 1797532"/>
              <a:gd name="connsiteX1" fmla="*/ 1564961 w 5576341"/>
              <a:gd name="connsiteY1" fmla="*/ 0 h 1797532"/>
              <a:gd name="connsiteX2" fmla="*/ 5576341 w 5576341"/>
              <a:gd name="connsiteY2" fmla="*/ 1797532 h 1797532"/>
              <a:gd name="connsiteX3" fmla="*/ 0 w 5576341"/>
              <a:gd name="connsiteY3" fmla="*/ 1797532 h 1797532"/>
              <a:gd name="connsiteX0" fmla="*/ 0 w 4855393"/>
              <a:gd name="connsiteY0" fmla="*/ 1797532 h 2131345"/>
              <a:gd name="connsiteX1" fmla="*/ 1564961 w 4855393"/>
              <a:gd name="connsiteY1" fmla="*/ 0 h 2131345"/>
              <a:gd name="connsiteX2" fmla="*/ 4855393 w 4855393"/>
              <a:gd name="connsiteY2" fmla="*/ 2131345 h 2131345"/>
              <a:gd name="connsiteX3" fmla="*/ 0 w 4855393"/>
              <a:gd name="connsiteY3" fmla="*/ 1797532 h 2131345"/>
              <a:gd name="connsiteX0" fmla="*/ 0 w 4345917"/>
              <a:gd name="connsiteY0" fmla="*/ 1540128 h 2131345"/>
              <a:gd name="connsiteX1" fmla="*/ 1055485 w 4345917"/>
              <a:gd name="connsiteY1" fmla="*/ 0 h 2131345"/>
              <a:gd name="connsiteX2" fmla="*/ 4345917 w 4345917"/>
              <a:gd name="connsiteY2" fmla="*/ 2131345 h 2131345"/>
              <a:gd name="connsiteX3" fmla="*/ 0 w 4345917"/>
              <a:gd name="connsiteY3" fmla="*/ 1540128 h 2131345"/>
              <a:gd name="connsiteX0" fmla="*/ 0 w 4345917"/>
              <a:gd name="connsiteY0" fmla="*/ 1564794 h 2156011"/>
              <a:gd name="connsiteX1" fmla="*/ 1017882 w 4345917"/>
              <a:gd name="connsiteY1" fmla="*/ 0 h 2156011"/>
              <a:gd name="connsiteX2" fmla="*/ 4345917 w 4345917"/>
              <a:gd name="connsiteY2" fmla="*/ 2156011 h 2156011"/>
              <a:gd name="connsiteX3" fmla="*/ 0 w 4345917"/>
              <a:gd name="connsiteY3" fmla="*/ 1564794 h 2156011"/>
              <a:gd name="connsiteX0" fmla="*/ 0 w 4345917"/>
              <a:gd name="connsiteY0" fmla="*/ 1420408 h 2011625"/>
              <a:gd name="connsiteX1" fmla="*/ 1077572 w 4345917"/>
              <a:gd name="connsiteY1" fmla="*/ 0 h 2011625"/>
              <a:gd name="connsiteX2" fmla="*/ 4345917 w 4345917"/>
              <a:gd name="connsiteY2" fmla="*/ 2011625 h 2011625"/>
              <a:gd name="connsiteX3" fmla="*/ 0 w 4345917"/>
              <a:gd name="connsiteY3" fmla="*/ 1420408 h 2011625"/>
              <a:gd name="connsiteX0" fmla="*/ 0 w 4267458"/>
              <a:gd name="connsiteY0" fmla="*/ 1454145 h 2011625"/>
              <a:gd name="connsiteX1" fmla="*/ 999113 w 4267458"/>
              <a:gd name="connsiteY1" fmla="*/ 0 h 2011625"/>
              <a:gd name="connsiteX2" fmla="*/ 4267458 w 4267458"/>
              <a:gd name="connsiteY2" fmla="*/ 2011625 h 2011625"/>
              <a:gd name="connsiteX3" fmla="*/ 0 w 4267458"/>
              <a:gd name="connsiteY3" fmla="*/ 1454145 h 2011625"/>
              <a:gd name="connsiteX0" fmla="*/ 0 w 4267458"/>
              <a:gd name="connsiteY0" fmla="*/ 1406306 h 1963786"/>
              <a:gd name="connsiteX1" fmla="*/ 1035106 w 4267458"/>
              <a:gd name="connsiteY1" fmla="*/ 0 h 1963786"/>
              <a:gd name="connsiteX2" fmla="*/ 4267458 w 4267458"/>
              <a:gd name="connsiteY2" fmla="*/ 1963786 h 1963786"/>
              <a:gd name="connsiteX3" fmla="*/ 0 w 4267458"/>
              <a:gd name="connsiteY3" fmla="*/ 1406306 h 1963786"/>
              <a:gd name="connsiteX0" fmla="*/ 0 w 4041528"/>
              <a:gd name="connsiteY0" fmla="*/ 1321421 h 1963786"/>
              <a:gd name="connsiteX1" fmla="*/ 809176 w 4041528"/>
              <a:gd name="connsiteY1" fmla="*/ 0 h 1963786"/>
              <a:gd name="connsiteX2" fmla="*/ 4041528 w 4041528"/>
              <a:gd name="connsiteY2" fmla="*/ 1963786 h 1963786"/>
              <a:gd name="connsiteX3" fmla="*/ 0 w 4041528"/>
              <a:gd name="connsiteY3" fmla="*/ 1321421 h 1963786"/>
              <a:gd name="connsiteX0" fmla="*/ 0 w 3659281"/>
              <a:gd name="connsiteY0" fmla="*/ 1321421 h 1684008"/>
              <a:gd name="connsiteX1" fmla="*/ 809176 w 3659281"/>
              <a:gd name="connsiteY1" fmla="*/ 0 h 1684008"/>
              <a:gd name="connsiteX2" fmla="*/ 3659281 w 3659281"/>
              <a:gd name="connsiteY2" fmla="*/ 1684008 h 1684008"/>
              <a:gd name="connsiteX3" fmla="*/ 0 w 3659281"/>
              <a:gd name="connsiteY3" fmla="*/ 1321421 h 1684008"/>
              <a:gd name="connsiteX0" fmla="*/ 0 w 3659281"/>
              <a:gd name="connsiteY0" fmla="*/ 1327541 h 1690128"/>
              <a:gd name="connsiteX1" fmla="*/ 799903 w 3659281"/>
              <a:gd name="connsiteY1" fmla="*/ 0 h 1690128"/>
              <a:gd name="connsiteX2" fmla="*/ 3659281 w 3659281"/>
              <a:gd name="connsiteY2" fmla="*/ 1690128 h 1690128"/>
              <a:gd name="connsiteX3" fmla="*/ 0 w 3659281"/>
              <a:gd name="connsiteY3" fmla="*/ 1327541 h 1690128"/>
              <a:gd name="connsiteX0" fmla="*/ 0 w 3659281"/>
              <a:gd name="connsiteY0" fmla="*/ 1341464 h 1704051"/>
              <a:gd name="connsiteX1" fmla="*/ 700742 w 3659281"/>
              <a:gd name="connsiteY1" fmla="*/ 0 h 1704051"/>
              <a:gd name="connsiteX2" fmla="*/ 3659281 w 3659281"/>
              <a:gd name="connsiteY2" fmla="*/ 1704051 h 1704051"/>
              <a:gd name="connsiteX3" fmla="*/ 0 w 3659281"/>
              <a:gd name="connsiteY3" fmla="*/ 1341464 h 1704051"/>
              <a:gd name="connsiteX0" fmla="*/ 0 w 3658349"/>
              <a:gd name="connsiteY0" fmla="*/ 1302261 h 1704051"/>
              <a:gd name="connsiteX1" fmla="*/ 699810 w 3658349"/>
              <a:gd name="connsiteY1" fmla="*/ 0 h 1704051"/>
              <a:gd name="connsiteX2" fmla="*/ 3658349 w 3658349"/>
              <a:gd name="connsiteY2" fmla="*/ 1704051 h 1704051"/>
              <a:gd name="connsiteX3" fmla="*/ 0 w 3658349"/>
              <a:gd name="connsiteY3" fmla="*/ 1302261 h 1704051"/>
              <a:gd name="connsiteX0" fmla="*/ 0 w 3658349"/>
              <a:gd name="connsiteY0" fmla="*/ 1305809 h 1707599"/>
              <a:gd name="connsiteX1" fmla="*/ 695042 w 3658349"/>
              <a:gd name="connsiteY1" fmla="*/ 0 h 1707599"/>
              <a:gd name="connsiteX2" fmla="*/ 3658349 w 3658349"/>
              <a:gd name="connsiteY2" fmla="*/ 1707599 h 1707599"/>
              <a:gd name="connsiteX3" fmla="*/ 0 w 3658349"/>
              <a:gd name="connsiteY3" fmla="*/ 1305809 h 170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349" h="1707599">
                <a:moveTo>
                  <a:pt x="0" y="1305809"/>
                </a:moveTo>
                <a:lnTo>
                  <a:pt x="695042" y="0"/>
                </a:lnTo>
                <a:lnTo>
                  <a:pt x="3658349" y="1707599"/>
                </a:lnTo>
                <a:lnTo>
                  <a:pt x="0" y="1305809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117" y="3633536"/>
            <a:ext cx="4680883" cy="264112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Klik om de stijl te bewerken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0" y="6557288"/>
            <a:ext cx="121920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hthoek 8"/>
          <p:cNvSpPr/>
          <p:nvPr userDrawn="1"/>
        </p:nvSpPr>
        <p:spPr>
          <a:xfrm>
            <a:off x="0" y="6540911"/>
            <a:ext cx="12192000" cy="3170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56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6487" b="15721"/>
          <a:stretch/>
        </p:blipFill>
        <p:spPr>
          <a:xfrm>
            <a:off x="0" y="-13063"/>
            <a:ext cx="12174583" cy="6858000"/>
          </a:xfrm>
          <a:prstGeom prst="rect">
            <a:avLst/>
          </a:prstGeom>
        </p:spPr>
      </p:pic>
      <p:sp>
        <p:nvSpPr>
          <p:cNvPr id="10" name="Gelijkbenige driehoek 11"/>
          <p:cNvSpPr/>
          <p:nvPr userDrawn="1"/>
        </p:nvSpPr>
        <p:spPr>
          <a:xfrm rot="18195849" flipH="1">
            <a:off x="-1900841" y="437882"/>
            <a:ext cx="4345917" cy="2187868"/>
          </a:xfrm>
          <a:custGeom>
            <a:avLst/>
            <a:gdLst>
              <a:gd name="connsiteX0" fmla="*/ 0 w 5576341"/>
              <a:gd name="connsiteY0" fmla="*/ 3702570 h 3702570"/>
              <a:gd name="connsiteX1" fmla="*/ 0 w 5576341"/>
              <a:gd name="connsiteY1" fmla="*/ 0 h 3702570"/>
              <a:gd name="connsiteX2" fmla="*/ 5576341 w 5576341"/>
              <a:gd name="connsiteY2" fmla="*/ 3702570 h 3702570"/>
              <a:gd name="connsiteX3" fmla="*/ 0 w 5576341"/>
              <a:gd name="connsiteY3" fmla="*/ 3702570 h 3702570"/>
              <a:gd name="connsiteX0" fmla="*/ 0 w 5576341"/>
              <a:gd name="connsiteY0" fmla="*/ 1797532 h 1797532"/>
              <a:gd name="connsiteX1" fmla="*/ 1564961 w 5576341"/>
              <a:gd name="connsiteY1" fmla="*/ 0 h 1797532"/>
              <a:gd name="connsiteX2" fmla="*/ 5576341 w 5576341"/>
              <a:gd name="connsiteY2" fmla="*/ 1797532 h 1797532"/>
              <a:gd name="connsiteX3" fmla="*/ 0 w 5576341"/>
              <a:gd name="connsiteY3" fmla="*/ 1797532 h 1797532"/>
              <a:gd name="connsiteX0" fmla="*/ 0 w 4855393"/>
              <a:gd name="connsiteY0" fmla="*/ 1797532 h 2131345"/>
              <a:gd name="connsiteX1" fmla="*/ 1564961 w 4855393"/>
              <a:gd name="connsiteY1" fmla="*/ 0 h 2131345"/>
              <a:gd name="connsiteX2" fmla="*/ 4855393 w 4855393"/>
              <a:gd name="connsiteY2" fmla="*/ 2131345 h 2131345"/>
              <a:gd name="connsiteX3" fmla="*/ 0 w 4855393"/>
              <a:gd name="connsiteY3" fmla="*/ 1797532 h 2131345"/>
              <a:gd name="connsiteX0" fmla="*/ 0 w 4345917"/>
              <a:gd name="connsiteY0" fmla="*/ 1540128 h 2131345"/>
              <a:gd name="connsiteX1" fmla="*/ 1055485 w 4345917"/>
              <a:gd name="connsiteY1" fmla="*/ 0 h 2131345"/>
              <a:gd name="connsiteX2" fmla="*/ 4345917 w 4345917"/>
              <a:gd name="connsiteY2" fmla="*/ 2131345 h 2131345"/>
              <a:gd name="connsiteX3" fmla="*/ 0 w 4345917"/>
              <a:gd name="connsiteY3" fmla="*/ 1540128 h 2131345"/>
              <a:gd name="connsiteX0" fmla="*/ 0 w 4345917"/>
              <a:gd name="connsiteY0" fmla="*/ 1564794 h 2156011"/>
              <a:gd name="connsiteX1" fmla="*/ 1017882 w 4345917"/>
              <a:gd name="connsiteY1" fmla="*/ 0 h 2156011"/>
              <a:gd name="connsiteX2" fmla="*/ 4345917 w 4345917"/>
              <a:gd name="connsiteY2" fmla="*/ 2156011 h 2156011"/>
              <a:gd name="connsiteX3" fmla="*/ 0 w 4345917"/>
              <a:gd name="connsiteY3" fmla="*/ 1564794 h 2156011"/>
              <a:gd name="connsiteX0" fmla="*/ 0 w 4345917"/>
              <a:gd name="connsiteY0" fmla="*/ 1596651 h 2187868"/>
              <a:gd name="connsiteX1" fmla="*/ 1038780 w 4345917"/>
              <a:gd name="connsiteY1" fmla="*/ 0 h 2187868"/>
              <a:gd name="connsiteX2" fmla="*/ 4345917 w 4345917"/>
              <a:gd name="connsiteY2" fmla="*/ 2187868 h 2187868"/>
              <a:gd name="connsiteX3" fmla="*/ 0 w 4345917"/>
              <a:gd name="connsiteY3" fmla="*/ 1596651 h 218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5917" h="2187868">
                <a:moveTo>
                  <a:pt x="0" y="1596651"/>
                </a:moveTo>
                <a:lnTo>
                  <a:pt x="1038780" y="0"/>
                </a:lnTo>
                <a:lnTo>
                  <a:pt x="4345917" y="2187868"/>
                </a:lnTo>
                <a:lnTo>
                  <a:pt x="0" y="1596651"/>
                </a:ln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Gelijkbenige driehoek 11"/>
          <p:cNvSpPr/>
          <p:nvPr userDrawn="1"/>
        </p:nvSpPr>
        <p:spPr>
          <a:xfrm rot="9983230" flipH="1" flipV="1">
            <a:off x="-676608" y="-618645"/>
            <a:ext cx="7382678" cy="8469383"/>
          </a:xfrm>
          <a:custGeom>
            <a:avLst/>
            <a:gdLst>
              <a:gd name="connsiteX0" fmla="*/ 0 w 5576341"/>
              <a:gd name="connsiteY0" fmla="*/ 3702570 h 3702570"/>
              <a:gd name="connsiteX1" fmla="*/ 0 w 5576341"/>
              <a:gd name="connsiteY1" fmla="*/ 0 h 3702570"/>
              <a:gd name="connsiteX2" fmla="*/ 5576341 w 5576341"/>
              <a:gd name="connsiteY2" fmla="*/ 3702570 h 3702570"/>
              <a:gd name="connsiteX3" fmla="*/ 0 w 5576341"/>
              <a:gd name="connsiteY3" fmla="*/ 3702570 h 3702570"/>
              <a:gd name="connsiteX0" fmla="*/ 0 w 5576341"/>
              <a:gd name="connsiteY0" fmla="*/ 1797532 h 1797532"/>
              <a:gd name="connsiteX1" fmla="*/ 1564961 w 5576341"/>
              <a:gd name="connsiteY1" fmla="*/ 0 h 1797532"/>
              <a:gd name="connsiteX2" fmla="*/ 5576341 w 5576341"/>
              <a:gd name="connsiteY2" fmla="*/ 1797532 h 1797532"/>
              <a:gd name="connsiteX3" fmla="*/ 0 w 5576341"/>
              <a:gd name="connsiteY3" fmla="*/ 1797532 h 1797532"/>
              <a:gd name="connsiteX0" fmla="*/ 0 w 4855393"/>
              <a:gd name="connsiteY0" fmla="*/ 1797532 h 2131345"/>
              <a:gd name="connsiteX1" fmla="*/ 1564961 w 4855393"/>
              <a:gd name="connsiteY1" fmla="*/ 0 h 2131345"/>
              <a:gd name="connsiteX2" fmla="*/ 4855393 w 4855393"/>
              <a:gd name="connsiteY2" fmla="*/ 2131345 h 2131345"/>
              <a:gd name="connsiteX3" fmla="*/ 0 w 4855393"/>
              <a:gd name="connsiteY3" fmla="*/ 1797532 h 2131345"/>
              <a:gd name="connsiteX0" fmla="*/ 0 w 4345917"/>
              <a:gd name="connsiteY0" fmla="*/ 1540128 h 2131345"/>
              <a:gd name="connsiteX1" fmla="*/ 1055485 w 4345917"/>
              <a:gd name="connsiteY1" fmla="*/ 0 h 2131345"/>
              <a:gd name="connsiteX2" fmla="*/ 4345917 w 4345917"/>
              <a:gd name="connsiteY2" fmla="*/ 2131345 h 2131345"/>
              <a:gd name="connsiteX3" fmla="*/ 0 w 4345917"/>
              <a:gd name="connsiteY3" fmla="*/ 1540128 h 2131345"/>
              <a:gd name="connsiteX0" fmla="*/ 0 w 4345917"/>
              <a:gd name="connsiteY0" fmla="*/ 1564794 h 2156011"/>
              <a:gd name="connsiteX1" fmla="*/ 1017882 w 4345917"/>
              <a:gd name="connsiteY1" fmla="*/ 0 h 2156011"/>
              <a:gd name="connsiteX2" fmla="*/ 4345917 w 4345917"/>
              <a:gd name="connsiteY2" fmla="*/ 2156011 h 2156011"/>
              <a:gd name="connsiteX3" fmla="*/ 0 w 4345917"/>
              <a:gd name="connsiteY3" fmla="*/ 1564794 h 2156011"/>
              <a:gd name="connsiteX0" fmla="*/ 0 w 4345917"/>
              <a:gd name="connsiteY0" fmla="*/ 1420408 h 2011625"/>
              <a:gd name="connsiteX1" fmla="*/ 1077572 w 4345917"/>
              <a:gd name="connsiteY1" fmla="*/ 0 h 2011625"/>
              <a:gd name="connsiteX2" fmla="*/ 4345917 w 4345917"/>
              <a:gd name="connsiteY2" fmla="*/ 2011625 h 2011625"/>
              <a:gd name="connsiteX3" fmla="*/ 0 w 4345917"/>
              <a:gd name="connsiteY3" fmla="*/ 1420408 h 2011625"/>
              <a:gd name="connsiteX0" fmla="*/ 0 w 4267458"/>
              <a:gd name="connsiteY0" fmla="*/ 1454145 h 2011625"/>
              <a:gd name="connsiteX1" fmla="*/ 999113 w 4267458"/>
              <a:gd name="connsiteY1" fmla="*/ 0 h 2011625"/>
              <a:gd name="connsiteX2" fmla="*/ 4267458 w 4267458"/>
              <a:gd name="connsiteY2" fmla="*/ 2011625 h 2011625"/>
              <a:gd name="connsiteX3" fmla="*/ 0 w 4267458"/>
              <a:gd name="connsiteY3" fmla="*/ 1454145 h 2011625"/>
              <a:gd name="connsiteX0" fmla="*/ 0 w 4267458"/>
              <a:gd name="connsiteY0" fmla="*/ 1406306 h 1963786"/>
              <a:gd name="connsiteX1" fmla="*/ 1035106 w 4267458"/>
              <a:gd name="connsiteY1" fmla="*/ 0 h 1963786"/>
              <a:gd name="connsiteX2" fmla="*/ 4267458 w 4267458"/>
              <a:gd name="connsiteY2" fmla="*/ 1963786 h 1963786"/>
              <a:gd name="connsiteX3" fmla="*/ 0 w 4267458"/>
              <a:gd name="connsiteY3" fmla="*/ 1406306 h 1963786"/>
              <a:gd name="connsiteX0" fmla="*/ 0 w 4041528"/>
              <a:gd name="connsiteY0" fmla="*/ 1321421 h 1963786"/>
              <a:gd name="connsiteX1" fmla="*/ 809176 w 4041528"/>
              <a:gd name="connsiteY1" fmla="*/ 0 h 1963786"/>
              <a:gd name="connsiteX2" fmla="*/ 4041528 w 4041528"/>
              <a:gd name="connsiteY2" fmla="*/ 1963786 h 1963786"/>
              <a:gd name="connsiteX3" fmla="*/ 0 w 4041528"/>
              <a:gd name="connsiteY3" fmla="*/ 1321421 h 1963786"/>
              <a:gd name="connsiteX0" fmla="*/ 0 w 3659281"/>
              <a:gd name="connsiteY0" fmla="*/ 1321421 h 1684008"/>
              <a:gd name="connsiteX1" fmla="*/ 809176 w 3659281"/>
              <a:gd name="connsiteY1" fmla="*/ 0 h 1684008"/>
              <a:gd name="connsiteX2" fmla="*/ 3659281 w 3659281"/>
              <a:gd name="connsiteY2" fmla="*/ 1684008 h 1684008"/>
              <a:gd name="connsiteX3" fmla="*/ 0 w 3659281"/>
              <a:gd name="connsiteY3" fmla="*/ 1321421 h 1684008"/>
              <a:gd name="connsiteX0" fmla="*/ 0 w 3659281"/>
              <a:gd name="connsiteY0" fmla="*/ 1327541 h 1690128"/>
              <a:gd name="connsiteX1" fmla="*/ 799903 w 3659281"/>
              <a:gd name="connsiteY1" fmla="*/ 0 h 1690128"/>
              <a:gd name="connsiteX2" fmla="*/ 3659281 w 3659281"/>
              <a:gd name="connsiteY2" fmla="*/ 1690128 h 1690128"/>
              <a:gd name="connsiteX3" fmla="*/ 0 w 3659281"/>
              <a:gd name="connsiteY3" fmla="*/ 1327541 h 169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281" h="1690128">
                <a:moveTo>
                  <a:pt x="0" y="1327541"/>
                </a:moveTo>
                <a:lnTo>
                  <a:pt x="799903" y="0"/>
                </a:lnTo>
                <a:lnTo>
                  <a:pt x="3659281" y="1690128"/>
                </a:lnTo>
                <a:lnTo>
                  <a:pt x="0" y="132754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117" y="3633536"/>
            <a:ext cx="4680883" cy="264112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Klik om de stijl te bewerken</a:t>
            </a:r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0" y="6542298"/>
            <a:ext cx="121920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 userDrawn="1"/>
        </p:nvSpPr>
        <p:spPr>
          <a:xfrm>
            <a:off x="0" y="6540911"/>
            <a:ext cx="12192000" cy="3170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59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95707"/>
            <a:ext cx="5181600" cy="4281256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6204858" y="1895707"/>
            <a:ext cx="5148942" cy="4281256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018902"/>
            <a:ext cx="105120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94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018902"/>
            <a:ext cx="105120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664823"/>
            <a:ext cx="10515600" cy="3512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4785433"/>
            <a:ext cx="12205908" cy="20725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/>
          <p:cNvSpPr txBox="1">
            <a:spLocks/>
          </p:cNvSpPr>
          <p:nvPr userDrawn="1"/>
        </p:nvSpPr>
        <p:spPr>
          <a:xfrm>
            <a:off x="248528" y="5256919"/>
            <a:ext cx="11615811" cy="81797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Informatieavond</a:t>
            </a:r>
            <a:r>
              <a:rPr lang="nl-NL" baseline="0" dirty="0">
                <a:solidFill>
                  <a:schemeClr val="bg1"/>
                </a:solidFill>
              </a:rPr>
              <a:t> BSO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 userDrawn="1"/>
        </p:nvSpPr>
        <p:spPr>
          <a:xfrm>
            <a:off x="288094" y="5977157"/>
            <a:ext cx="11615811" cy="4374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539613" cy="19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3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018902"/>
            <a:ext cx="105120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664823"/>
            <a:ext cx="10515600" cy="3512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" y="66368"/>
            <a:ext cx="1693392" cy="952533"/>
          </a:xfrm>
          <a:prstGeom prst="rect">
            <a:avLst/>
          </a:prstGeom>
        </p:spPr>
      </p:pic>
      <p:sp>
        <p:nvSpPr>
          <p:cNvPr id="4" name="Rechthoek 3"/>
          <p:cNvSpPr/>
          <p:nvPr userDrawn="1"/>
        </p:nvSpPr>
        <p:spPr>
          <a:xfrm>
            <a:off x="0" y="6540911"/>
            <a:ext cx="12192000" cy="3170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00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52" r:id="rId5"/>
    <p:sldLayoutId id="2147483650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.wieman@kmnkindenco.nl" TargetMode="External"/><Relationship Id="rId2" Type="http://schemas.openxmlformats.org/officeDocument/2006/relationships/hyperlink" Target="http://www.kmnkindenco.nl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5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838200" y="1895707"/>
            <a:ext cx="4434348" cy="4281256"/>
          </a:xfrm>
        </p:spPr>
        <p:txBody>
          <a:bodyPr/>
          <a:lstStyle/>
          <a:p>
            <a:r>
              <a:rPr lang="nl-NL" dirty="0"/>
              <a:t>Stichting</a:t>
            </a:r>
          </a:p>
          <a:p>
            <a:r>
              <a:rPr lang="nl-NL" dirty="0"/>
              <a:t>Gevestigd in midden Nederland</a:t>
            </a:r>
          </a:p>
          <a:p>
            <a:r>
              <a:rPr lang="nl-NL" dirty="0"/>
              <a:t>Alle opvangvormen:</a:t>
            </a:r>
          </a:p>
          <a:p>
            <a:pPr lvl="1"/>
            <a:r>
              <a:rPr lang="nl-NL" dirty="0"/>
              <a:t>Kinderdagopvang</a:t>
            </a:r>
          </a:p>
          <a:p>
            <a:pPr lvl="1"/>
            <a:r>
              <a:rPr lang="nl-NL" dirty="0"/>
              <a:t>Peuteropvang</a:t>
            </a:r>
          </a:p>
          <a:p>
            <a:pPr lvl="1"/>
            <a:r>
              <a:rPr lang="nl-NL" dirty="0"/>
              <a:t>Buitenschoolse opvang</a:t>
            </a:r>
          </a:p>
          <a:p>
            <a:pPr lvl="1"/>
            <a:r>
              <a:rPr lang="nl-NL" dirty="0"/>
              <a:t>Gastouderopvang</a:t>
            </a:r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r="1268"/>
          <a:stretch>
            <a:fillRect/>
          </a:stretch>
        </p:blipFill>
        <p:spPr>
          <a:xfrm>
            <a:off x="5449888" y="1895475"/>
            <a:ext cx="5903912" cy="4281488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Kind &amp; Co </a:t>
            </a:r>
          </a:p>
        </p:txBody>
      </p:sp>
    </p:spTree>
    <p:extLst>
      <p:ext uri="{BB962C8B-B14F-4D97-AF65-F5344CB8AC3E}">
        <p14:creationId xmlns:p14="http://schemas.microsoft.com/office/powerpoint/2010/main" val="142453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7508"/>
            <a:ext cx="6896100" cy="1541419"/>
          </a:xfrm>
        </p:spPr>
        <p:txBody>
          <a:bodyPr>
            <a:normAutofit/>
          </a:bodyPr>
          <a:lstStyle/>
          <a:p>
            <a:r>
              <a:rPr lang="nl-NL" dirty="0"/>
              <a:t>Mission Statement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45653" r="3778" b="4504"/>
          <a:stretch/>
        </p:blipFill>
        <p:spPr>
          <a:xfrm>
            <a:off x="838200" y="1692421"/>
            <a:ext cx="6164476" cy="46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Samen met het onderwijs</a:t>
            </a:r>
          </a:p>
          <a:p>
            <a:r>
              <a:rPr lang="nl-NL" dirty="0"/>
              <a:t>Peutergroep ‘het Visje’</a:t>
            </a:r>
          </a:p>
          <a:p>
            <a:pPr>
              <a:buFontTx/>
              <a:buChar char="-"/>
            </a:pPr>
            <a:r>
              <a:rPr lang="nl-NL" sz="1400" dirty="0"/>
              <a:t>Doorgaande leerlijn</a:t>
            </a:r>
          </a:p>
          <a:p>
            <a:pPr>
              <a:buFontTx/>
              <a:buChar char="-"/>
            </a:pPr>
            <a:r>
              <a:rPr lang="nl-NL" sz="1400" dirty="0"/>
              <a:t>Opvang van 2 tot 12 jaar</a:t>
            </a:r>
          </a:p>
          <a:p>
            <a:r>
              <a:rPr lang="nl-NL" dirty="0"/>
              <a:t>BSO Jan de Bakker</a:t>
            </a:r>
          </a:p>
          <a:p>
            <a:pPr>
              <a:buFontTx/>
              <a:buChar char="-"/>
            </a:pPr>
            <a:r>
              <a:rPr lang="nl-NL" sz="1400" dirty="0"/>
              <a:t>Uitdagend en gevarieerd activiteitenaanbod. Ook in de vakanties</a:t>
            </a:r>
          </a:p>
          <a:p>
            <a:pPr>
              <a:buFontTx/>
              <a:buChar char="-"/>
            </a:pPr>
            <a:r>
              <a:rPr lang="nl-NL" sz="1400" dirty="0"/>
              <a:t>Thema’s sluiten aan bij school en peutergroep</a:t>
            </a:r>
          </a:p>
          <a:p>
            <a:r>
              <a:rPr lang="nl-NL" dirty="0"/>
              <a:t>Identiteit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Kindcentrum </a:t>
            </a:r>
          </a:p>
        </p:txBody>
      </p:sp>
    </p:spTree>
    <p:extLst>
      <p:ext uri="{BB962C8B-B14F-4D97-AF65-F5344CB8AC3E}">
        <p14:creationId xmlns:p14="http://schemas.microsoft.com/office/powerpoint/2010/main" val="282330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BSO in de school</a:t>
            </a:r>
          </a:p>
        </p:txBody>
      </p:sp>
    </p:spTree>
    <p:extLst>
      <p:ext uri="{BB962C8B-B14F-4D97-AF65-F5344CB8AC3E}">
        <p14:creationId xmlns:p14="http://schemas.microsoft.com/office/powerpoint/2010/main" val="424427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Dagprogramma BSO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15:15-15:30 uur: Binnenkomst bij BSO </a:t>
            </a:r>
          </a:p>
          <a:p>
            <a:r>
              <a:rPr lang="nl-NL" sz="2000" dirty="0"/>
              <a:t>15:30-16:00 uur: Eet- en drinkmoment </a:t>
            </a:r>
          </a:p>
          <a:p>
            <a:r>
              <a:rPr lang="nl-NL" sz="2000" dirty="0"/>
              <a:t>16:00-17:00 uur: Activiteit/vrij spel </a:t>
            </a:r>
          </a:p>
          <a:p>
            <a:r>
              <a:rPr lang="nl-NL" sz="2000" dirty="0"/>
              <a:t>17:00-17:10 uur: Eetmoment/</a:t>
            </a:r>
            <a:r>
              <a:rPr lang="nl-NL" sz="2000" dirty="0" err="1"/>
              <a:t>dagafsluiting</a:t>
            </a:r>
            <a:endParaRPr lang="nl-NL" sz="2000" dirty="0"/>
          </a:p>
          <a:p>
            <a:r>
              <a:rPr lang="nl-NL" sz="2000" dirty="0"/>
              <a:t>17:10-18:30 uur: Activiteit/vrij spel en opruimen</a:t>
            </a:r>
          </a:p>
          <a:p>
            <a:pPr marL="0" indent="0">
              <a:buNone/>
            </a:pPr>
            <a:r>
              <a:rPr lang="nl-NL" dirty="0"/>
              <a:t>Vakanties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720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Tarieven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5177" y="1886895"/>
            <a:ext cx="6871063" cy="45748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Pakketten: </a:t>
            </a:r>
          </a:p>
          <a:p>
            <a:r>
              <a:rPr lang="nl-NL" dirty="0"/>
              <a:t>52 weken</a:t>
            </a:r>
          </a:p>
          <a:p>
            <a:r>
              <a:rPr lang="nl-NL" dirty="0"/>
              <a:t>6 of 9 weken</a:t>
            </a:r>
          </a:p>
          <a:p>
            <a:r>
              <a:rPr lang="nl-NL" dirty="0"/>
              <a:t>Uitsluitend vakantieopvang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Uurtarief 2022:</a:t>
            </a:r>
          </a:p>
          <a:p>
            <a:r>
              <a:rPr lang="nl-NL" sz="1600" dirty="0"/>
              <a:t>Uurtarief pakket met alle vakantiedagen per kalenderjaar is € 8,36,  </a:t>
            </a:r>
          </a:p>
          <a:p>
            <a:pPr marL="0" indent="0">
              <a:buNone/>
            </a:pPr>
            <a:r>
              <a:rPr lang="nl-NL" sz="1600" dirty="0"/>
              <a:t>	15.15-18.30 16,33 uur, 12.15-18.30, 26,33 uur</a:t>
            </a:r>
          </a:p>
          <a:p>
            <a:r>
              <a:rPr lang="nl-NL" sz="1600" dirty="0"/>
              <a:t>Uurtarief pakket met 9 vakantiedagen per kalenderjaar is € 8,89, </a:t>
            </a:r>
          </a:p>
          <a:p>
            <a:pPr marL="0" indent="0">
              <a:buNone/>
            </a:pPr>
            <a:r>
              <a:rPr lang="nl-NL" sz="1600" dirty="0"/>
              <a:t>	15.15-18.30 19,08 uur, 12.15-18.30, 29,08 uur</a:t>
            </a:r>
          </a:p>
          <a:p>
            <a:r>
              <a:rPr lang="nl-NL" sz="1600" dirty="0"/>
              <a:t>Uurtarief met 6 vakantiedagen per kalenderjaar is € 9,64, </a:t>
            </a:r>
          </a:p>
          <a:p>
            <a:pPr marL="0" indent="0">
              <a:buNone/>
            </a:pPr>
            <a:r>
              <a:rPr lang="nl-NL" sz="1600"/>
              <a:t>	15.15-18.30 </a:t>
            </a:r>
            <a:r>
              <a:rPr lang="nl-NL" sz="1600" dirty="0"/>
              <a:t>21,83 uur, 12.15-18.30, 31,83 uur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Kinderopvangtoeslag</a:t>
            </a:r>
          </a:p>
        </p:txBody>
      </p:sp>
    </p:spTree>
    <p:extLst>
      <p:ext uri="{BB962C8B-B14F-4D97-AF65-F5344CB8AC3E}">
        <p14:creationId xmlns:p14="http://schemas.microsoft.com/office/powerpoint/2010/main" val="416961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Inventarisatie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Inschrijven via: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www.kmnkindenco.nl</a:t>
            </a:r>
            <a:endParaRPr lang="nl-NL" dirty="0"/>
          </a:p>
          <a:p>
            <a:pPr marL="0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r>
              <a:rPr lang="nl-NL" dirty="0">
                <a:hlinkClick r:id="rId3"/>
              </a:rPr>
              <a:t>l.wieman@kmnkindenco.nl</a:t>
            </a:r>
            <a:r>
              <a:rPr lang="nl-NL" dirty="0"/>
              <a:t> </a:t>
            </a:r>
          </a:p>
          <a:p>
            <a:r>
              <a:rPr lang="nl-NL" dirty="0"/>
              <a:t>Open vanaf ? (na zomervakantie)</a:t>
            </a:r>
            <a:endParaRPr lang="nl-NL" sz="1100" dirty="0"/>
          </a:p>
          <a:p>
            <a:r>
              <a:rPr lang="nl-NL" dirty="0"/>
              <a:t>Minimale groepsgrootte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118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3777799368"/>
      </p:ext>
    </p:extLst>
  </p:cSld>
  <p:clrMapOvr>
    <a:masterClrMapping/>
  </p:clrMapOvr>
</p:sld>
</file>

<file path=ppt/theme/theme1.xml><?xml version="1.0" encoding="utf-8"?>
<a:theme xmlns:a="http://schemas.openxmlformats.org/drawingml/2006/main" name="Voorpagina">
  <a:themeElements>
    <a:clrScheme name="KCL">
      <a:dk1>
        <a:srgbClr val="0074C0"/>
      </a:dk1>
      <a:lt1>
        <a:srgbClr val="FFFFFF"/>
      </a:lt1>
      <a:dk2>
        <a:srgbClr val="0074C0"/>
      </a:dk2>
      <a:lt2>
        <a:srgbClr val="FFFFFF"/>
      </a:lt2>
      <a:accent1>
        <a:srgbClr val="69BE6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FF0000"/>
      </a:accent6>
      <a:hlink>
        <a:srgbClr val="0563C1"/>
      </a:hlink>
      <a:folHlink>
        <a:srgbClr val="954F72"/>
      </a:folHlink>
    </a:clrScheme>
    <a:fontScheme name="KC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L PP Sjabloon" id="{A49FCBDC-02FB-4C6E-A785-85258EDD8598}" vid="{3696ECD2-2E6A-47C7-89AE-78706D78E7EA}"/>
    </a:ext>
  </a:extLst>
</a:theme>
</file>

<file path=ppt/theme/theme2.xml><?xml version="1.0" encoding="utf-8"?>
<a:theme xmlns:a="http://schemas.openxmlformats.org/drawingml/2006/main" name="Dia's">
  <a:themeElements>
    <a:clrScheme name="KCL">
      <a:dk1>
        <a:srgbClr val="0074C0"/>
      </a:dk1>
      <a:lt1>
        <a:srgbClr val="FFFFFF"/>
      </a:lt1>
      <a:dk2>
        <a:srgbClr val="0074C0"/>
      </a:dk2>
      <a:lt2>
        <a:srgbClr val="FFFFFF"/>
      </a:lt2>
      <a:accent1>
        <a:srgbClr val="69BE6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FF0000"/>
      </a:accent6>
      <a:hlink>
        <a:srgbClr val="0563C1"/>
      </a:hlink>
      <a:folHlink>
        <a:srgbClr val="954F72"/>
      </a:folHlink>
    </a:clrScheme>
    <a:fontScheme name="KC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L PP Sjabloon" id="{A49FCBDC-02FB-4C6E-A785-85258EDD8598}" vid="{D0B108D7-57E6-4852-9F43-282B078433CB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199</Words>
  <Application>Microsoft Office PowerPoint</Application>
  <PresentationFormat>Breedbeeld</PresentationFormat>
  <Paragraphs>50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Voorpagina</vt:lpstr>
      <vt:lpstr>Dia's</vt:lpstr>
      <vt:lpstr>PowerPoint-presentatie</vt:lpstr>
      <vt:lpstr>Kind &amp; Co </vt:lpstr>
      <vt:lpstr>Mission Statement</vt:lpstr>
      <vt:lpstr>Kindcentrum </vt:lpstr>
      <vt:lpstr>BSO in de school</vt:lpstr>
      <vt:lpstr>Dagprogramma BSO</vt:lpstr>
      <vt:lpstr>Tarieven </vt:lpstr>
      <vt:lpstr>Inventarisatie </vt:lpstr>
      <vt:lpstr>Vragen</vt:lpstr>
    </vt:vector>
  </TitlesOfParts>
  <Company>KMN Kind en 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Marleen van Maurik</dc:creator>
  <cp:lastModifiedBy>Monique Wilbrink</cp:lastModifiedBy>
  <cp:revision>39</cp:revision>
  <cp:lastPrinted>2021-11-23T11:11:08Z</cp:lastPrinted>
  <dcterms:created xsi:type="dcterms:W3CDTF">2021-11-10T08:58:25Z</dcterms:created>
  <dcterms:modified xsi:type="dcterms:W3CDTF">2022-05-11T11:49:10Z</dcterms:modified>
</cp:coreProperties>
</file>